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3399"/>
    <a:srgbClr val="9900CC"/>
    <a:srgbClr val="99FF99"/>
    <a:srgbClr val="66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64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8D840-DEA9-483D-BC64-96A367119B27}" type="datetimeFigureOut">
              <a:rPr lang="en-US" smtClean="0"/>
              <a:pPr/>
              <a:t>5/19/2011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304800"/>
            <a:ext cx="82296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Aujourd’hui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dirty="0" err="1" smtClean="0">
                <a:latin typeface="Kristen ITC" pitchFamily="66" charset="0"/>
              </a:rPr>
              <a:t>c’est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jeudi</a:t>
            </a:r>
            <a:r>
              <a:rPr lang="en-US" sz="3600" dirty="0" smtClean="0">
                <a:latin typeface="Kristen ITC" pitchFamily="66" charset="0"/>
              </a:rPr>
              <a:t>, le 19 </a:t>
            </a:r>
            <a:r>
              <a:rPr lang="en-US" sz="3600" dirty="0" err="1" smtClean="0">
                <a:latin typeface="Kristen ITC" pitchFamily="66" charset="0"/>
              </a:rPr>
              <a:t>mai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1066800"/>
            <a:ext cx="8534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i="1" dirty="0" smtClean="0"/>
              <a:t>Objectifs:  </a:t>
            </a:r>
            <a:r>
              <a:rPr lang="fr-FR" sz="2800" i="1" dirty="0" err="1" smtClean="0"/>
              <a:t>Identify</a:t>
            </a:r>
            <a:r>
              <a:rPr lang="fr-FR" sz="2800" i="1" dirty="0" smtClean="0"/>
              <a:t> more </a:t>
            </a:r>
            <a:r>
              <a:rPr lang="fr-FR" sz="2800" i="1" dirty="0" err="1" smtClean="0"/>
              <a:t>food</a:t>
            </a:r>
            <a:r>
              <a:rPr lang="fr-FR" sz="2800" i="1" dirty="0" smtClean="0"/>
              <a:t> items and </a:t>
            </a:r>
            <a:r>
              <a:rPr lang="fr-FR" sz="2800" i="1" dirty="0" err="1" smtClean="0"/>
              <a:t>where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you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buy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them</a:t>
            </a:r>
            <a:r>
              <a:rPr lang="fr-FR" sz="2800" i="1" dirty="0" smtClean="0"/>
              <a:t>; tell a store </a:t>
            </a:r>
            <a:r>
              <a:rPr lang="fr-FR" sz="2800" i="1" dirty="0" err="1" smtClean="0"/>
              <a:t>keeper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what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you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would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like</a:t>
            </a:r>
            <a:endParaRPr lang="fr-FR" sz="28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52400" y="2209800"/>
            <a:ext cx="88392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  </a:t>
            </a:r>
            <a:r>
              <a:rPr lang="en-US" sz="4800" b="1" u="sng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N</a:t>
            </a:r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W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19600" y="3276600"/>
            <a:ext cx="4495800" cy="3477875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Activité</a:t>
            </a:r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 6, à la page 192 –phrases </a:t>
            </a:r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complètes</a:t>
            </a:r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 </a:t>
            </a:r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s.v.p</a:t>
            </a:r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! </a:t>
            </a:r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  <a:sym typeface="Wingdings" pitchFamily="2" charset="2"/>
              </a:rPr>
              <a:t></a:t>
            </a:r>
            <a:endParaRPr lang="en-US" sz="44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  <p:pic>
        <p:nvPicPr>
          <p:cNvPr id="9" name="Picture 8" descr="soleil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606041"/>
            <a:ext cx="4724400" cy="425196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895600" y="4343400"/>
            <a:ext cx="45719" cy="76200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895600" y="4038600"/>
            <a:ext cx="15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’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1371600"/>
            <a:ext cx="8229600" cy="1200329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Regardez la page 187 et écrivez un mini-dialogue pour votre magasin. 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95600" y="4343400"/>
            <a:ext cx="45719" cy="76200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soleil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937761"/>
            <a:ext cx="2133600" cy="192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228600"/>
            <a:ext cx="8229600" cy="2308324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Expressions avec faire</a:t>
            </a:r>
          </a:p>
          <a:p>
            <a:pPr algn="ctr"/>
            <a:r>
              <a:rPr lang="fr-FR" sz="3600" dirty="0" smtClean="0">
                <a:latin typeface="Kristen ITC" pitchFamily="66" charset="0"/>
              </a:rPr>
              <a:t>Ecrivez 5 phrases </a:t>
            </a:r>
            <a:r>
              <a:rPr lang="fr-FR" sz="3600" dirty="0" smtClean="0">
                <a:latin typeface="Kristen ITC" pitchFamily="66" charset="0"/>
              </a:rPr>
              <a:t>avec « je fais »</a:t>
            </a:r>
            <a:endParaRPr lang="fr-FR" sz="3600" dirty="0" smtClean="0">
              <a:latin typeface="Kristen ITC" pitchFamily="66" charset="0"/>
            </a:endParaRPr>
          </a:p>
          <a:p>
            <a:pPr algn="ctr"/>
            <a:r>
              <a:rPr lang="fr-FR" sz="3600" dirty="0" smtClean="0">
                <a:latin typeface="Kristen ITC" pitchFamily="66" charset="0"/>
              </a:rPr>
              <a:t>et 2 </a:t>
            </a:r>
            <a:r>
              <a:rPr lang="fr-FR" sz="3600" smtClean="0">
                <a:latin typeface="Kristen ITC" pitchFamily="66" charset="0"/>
              </a:rPr>
              <a:t>phrases </a:t>
            </a:r>
            <a:r>
              <a:rPr lang="fr-FR" sz="3600" smtClean="0">
                <a:latin typeface="Kristen ITC" pitchFamily="66" charset="0"/>
              </a:rPr>
              <a:t>– « je </a:t>
            </a:r>
            <a:r>
              <a:rPr lang="fr-FR" sz="3600" dirty="0" smtClean="0">
                <a:latin typeface="Kristen ITC" pitchFamily="66" charset="0"/>
              </a:rPr>
              <a:t>ne </a:t>
            </a:r>
            <a:r>
              <a:rPr lang="fr-FR" sz="3600" smtClean="0">
                <a:latin typeface="Kristen ITC" pitchFamily="66" charset="0"/>
              </a:rPr>
              <a:t>fais </a:t>
            </a:r>
            <a:r>
              <a:rPr lang="fr-FR" sz="3600" smtClean="0">
                <a:latin typeface="Kristen ITC" pitchFamily="66" charset="0"/>
              </a:rPr>
              <a:t>pas »  </a:t>
            </a:r>
            <a:r>
              <a:rPr lang="fr-FR" sz="3600" dirty="0" smtClean="0">
                <a:latin typeface="Kristen ITC" pitchFamily="66" charset="0"/>
              </a:rPr>
              <a:t/>
            </a:r>
            <a:br>
              <a:rPr lang="fr-FR" sz="3600" dirty="0" smtClean="0">
                <a:latin typeface="Kristen ITC" pitchFamily="66" charset="0"/>
              </a:rPr>
            </a:br>
            <a:r>
              <a:rPr lang="fr-FR" sz="3600" dirty="0" err="1" smtClean="0">
                <a:latin typeface="Kristen ITC" pitchFamily="66" charset="0"/>
              </a:rPr>
              <a:t>At</a:t>
            </a:r>
            <a:r>
              <a:rPr lang="fr-FR" sz="3600" dirty="0" smtClean="0">
                <a:latin typeface="Kristen ITC" pitchFamily="66" charset="0"/>
              </a:rPr>
              <a:t> least one must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JUICY!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95600" y="4343400"/>
            <a:ext cx="45719" cy="76200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soleil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937761"/>
            <a:ext cx="2133600" cy="192024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57400" y="2895600"/>
            <a:ext cx="67056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i="1" dirty="0" smtClean="0"/>
              <a:t>Je fais des économies pour voyager en France.</a:t>
            </a:r>
          </a:p>
          <a:p>
            <a:endParaRPr lang="fr-FR" sz="2800" i="1" dirty="0" smtClean="0"/>
          </a:p>
          <a:p>
            <a:r>
              <a:rPr lang="fr-FR" sz="2800" i="1" dirty="0" smtClean="0"/>
              <a:t>Je fais des bêtises quelquefois.</a:t>
            </a:r>
          </a:p>
          <a:p>
            <a:endParaRPr lang="fr-FR" sz="2800" i="1" dirty="0" smtClean="0"/>
          </a:p>
          <a:p>
            <a:r>
              <a:rPr lang="fr-FR" sz="2800" i="1" dirty="0" smtClean="0"/>
              <a:t>Je ne fais pas le jardin.</a:t>
            </a:r>
          </a:p>
          <a:p>
            <a:endParaRPr lang="fr-FR" sz="2800" i="1" dirty="0" smtClean="0"/>
          </a:p>
          <a:p>
            <a:r>
              <a:rPr lang="fr-FR" sz="2800" i="1" dirty="0" smtClean="0"/>
              <a:t>Je ne fais pas la grasse matinée le weekend.</a:t>
            </a:r>
            <a:endParaRPr lang="fr-FR" sz="28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96</Words>
  <Application>Microsoft Office PowerPoint</Application>
  <PresentationFormat>On-screen Show (4:3)</PresentationFormat>
  <Paragraphs>16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Slide 1</vt:lpstr>
      <vt:lpstr>Slide 2</vt:lpstr>
      <vt:lpstr>Slide 3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39</cp:revision>
  <dcterms:created xsi:type="dcterms:W3CDTF">2011-04-18T10:52:18Z</dcterms:created>
  <dcterms:modified xsi:type="dcterms:W3CDTF">2011-05-19T11:08:58Z</dcterms:modified>
</cp:coreProperties>
</file>